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58" r:id="rId6"/>
    <p:sldId id="259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97" d="100"/>
          <a:sy n="97" d="100"/>
        </p:scale>
        <p:origin x="96" y="23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3/12/2019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1235676"/>
            <a:ext cx="8915399" cy="766119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MuseumDekho.com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dirty="0" smtClean="0"/>
              <a:t> 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5972" y="2405135"/>
            <a:ext cx="3499945" cy="4160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5700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IDEA DESCRIPTION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The web app provide the information about the various artefacts of the museum.</a:t>
            </a:r>
          </a:p>
          <a:p>
            <a:r>
              <a:rPr lang="en-IN" dirty="0" smtClean="0"/>
              <a:t> </a:t>
            </a:r>
            <a:r>
              <a:rPr lang="en-IN" dirty="0"/>
              <a:t>O</a:t>
            </a:r>
            <a:r>
              <a:rPr lang="en-IN" dirty="0" smtClean="0"/>
              <a:t>ur app will eliminate the need of the guide thus saving the time and money of the museum authority.</a:t>
            </a:r>
          </a:p>
        </p:txBody>
      </p:sp>
    </p:spTree>
    <p:extLst>
      <p:ext uri="{BB962C8B-B14F-4D97-AF65-F5344CB8AC3E}">
        <p14:creationId xmlns:p14="http://schemas.microsoft.com/office/powerpoint/2010/main" val="1863676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IDEA IMPLEMENTATION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We Used QR scanner for embedding the information of the artefacts and the relevant information of the artefact is provided to the user in audio form</a:t>
            </a:r>
          </a:p>
          <a:p>
            <a:r>
              <a:rPr lang="en-IN" dirty="0" smtClean="0"/>
              <a:t>We also add  the 3D view of the artefacts using the </a:t>
            </a:r>
            <a:r>
              <a:rPr lang="en-IN" b="1" dirty="0" smtClean="0"/>
              <a:t>AUGMENTED REALITY </a:t>
            </a:r>
            <a:r>
              <a:rPr lang="en-IN" dirty="0" smtClean="0"/>
              <a:t>for better representation of artefacts.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15143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flipV="1">
            <a:off x="2592925" y="126124"/>
            <a:ext cx="8911687" cy="497986"/>
          </a:xfrm>
        </p:spPr>
        <p:txBody>
          <a:bodyPr>
            <a:normAutofit fontScale="90000"/>
          </a:bodyPr>
          <a:lstStyle/>
          <a:p>
            <a:r>
              <a:rPr lang="en-IN" dirty="0" smtClean="0"/>
              <a:t> </a:t>
            </a:r>
            <a:endParaRPr lang="en-IN" dirty="0"/>
          </a:p>
        </p:txBody>
      </p:sp>
      <p:pic>
        <p:nvPicPr>
          <p:cNvPr id="5" name="20190312_093024_edite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2808" y="701566"/>
            <a:ext cx="8284778" cy="5210284"/>
          </a:xfrm>
        </p:spPr>
      </p:pic>
    </p:spTree>
    <p:extLst>
      <p:ext uri="{BB962C8B-B14F-4D97-AF65-F5344CB8AC3E}">
        <p14:creationId xmlns:p14="http://schemas.microsoft.com/office/powerpoint/2010/main" val="2406906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10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TECHNOLOGY STACK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Html 5</a:t>
            </a:r>
          </a:p>
          <a:p>
            <a:r>
              <a:rPr lang="en-IN" dirty="0" smtClean="0"/>
              <a:t>CSS</a:t>
            </a:r>
          </a:p>
          <a:p>
            <a:r>
              <a:rPr lang="en-IN" dirty="0" smtClean="0"/>
              <a:t>JavaScript</a:t>
            </a:r>
          </a:p>
          <a:p>
            <a:r>
              <a:rPr lang="en-IN" dirty="0" smtClean="0"/>
              <a:t>Ar.js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4056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Future Work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smtClean="0"/>
              <a:t>Implementation Of the web app on production scale.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1308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62</TotalTime>
  <Words>105</Words>
  <Application>Microsoft Office PowerPoint</Application>
  <PresentationFormat>Widescreen</PresentationFormat>
  <Paragraphs>16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Wisp</vt:lpstr>
      <vt:lpstr>MuseumDekho.com</vt:lpstr>
      <vt:lpstr>IDEA DESCRIPTION</vt:lpstr>
      <vt:lpstr>IDEA IMPLEMENTATION</vt:lpstr>
      <vt:lpstr> </vt:lpstr>
      <vt:lpstr>TECHNOLOGY STACK</vt:lpstr>
      <vt:lpstr>Future Work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MuseumDekho.com</dc:title>
  <dc:creator>LAKSHAY CHOUDHARY</dc:creator>
  <cp:lastModifiedBy>LAKSHAY CHOUDHARY</cp:lastModifiedBy>
  <cp:revision>6</cp:revision>
  <dcterms:created xsi:type="dcterms:W3CDTF">2019-03-12T03:47:30Z</dcterms:created>
  <dcterms:modified xsi:type="dcterms:W3CDTF">2019-03-12T04:50:17Z</dcterms:modified>
</cp:coreProperties>
</file>

<file path=docProps/thumbnail.jpeg>
</file>